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601200" cy="12801600" type="A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5F91"/>
    <a:srgbClr val="D3DCE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BF8DE9-450D-4D8C-914A-3A8B55D84248}" v="51" dt="2026-03-30T09:51:00.7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Stile medio 1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2676" y="78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mento Simona" userId="a25811d2-f1fa-4771-828a-91c5b9a0a475" providerId="ADAL" clId="{E906864D-DDBF-45F5-8E36-E49C250D2675}"/>
    <pc:docChg chg="undo custSel modSld">
      <pc:chgData name="Armento Simona" userId="a25811d2-f1fa-4771-828a-91c5b9a0a475" providerId="ADAL" clId="{E906864D-DDBF-45F5-8E36-E49C250D2675}" dt="2026-03-30T09:51:28.889" v="415" actId="1076"/>
      <pc:docMkLst>
        <pc:docMk/>
      </pc:docMkLst>
      <pc:sldChg chg="addSp delSp modSp mod">
        <pc:chgData name="Armento Simona" userId="a25811d2-f1fa-4771-828a-91c5b9a0a475" providerId="ADAL" clId="{E906864D-DDBF-45F5-8E36-E49C250D2675}" dt="2026-03-30T09:51:28.889" v="415" actId="1076"/>
        <pc:sldMkLst>
          <pc:docMk/>
          <pc:sldMk cId="3571801487" sldId="256"/>
        </pc:sldMkLst>
        <pc:spChg chg="mod">
          <ac:chgData name="Armento Simona" userId="a25811d2-f1fa-4771-828a-91c5b9a0a475" providerId="ADAL" clId="{E906864D-DDBF-45F5-8E36-E49C250D2675}" dt="2026-03-17T14:26:09.973" v="213" actId="255"/>
          <ac:spMkLst>
            <pc:docMk/>
            <pc:sldMk cId="3571801487" sldId="256"/>
            <ac:spMk id="8" creationId="{FEB81B0B-DFC5-D648-827B-FF99E731B0C9}"/>
          </ac:spMkLst>
        </pc:spChg>
        <pc:spChg chg="mod">
          <ac:chgData name="Armento Simona" userId="a25811d2-f1fa-4771-828a-91c5b9a0a475" providerId="ADAL" clId="{E906864D-DDBF-45F5-8E36-E49C250D2675}" dt="2026-03-17T14:35:47.428" v="337" actId="692"/>
          <ac:spMkLst>
            <pc:docMk/>
            <pc:sldMk cId="3571801487" sldId="256"/>
            <ac:spMk id="11" creationId="{55A3F441-0263-E921-716B-8D13E86C7F50}"/>
          </ac:spMkLst>
        </pc:spChg>
        <pc:spChg chg="add mod">
          <ac:chgData name="Armento Simona" userId="a25811d2-f1fa-4771-828a-91c5b9a0a475" providerId="ADAL" clId="{E906864D-DDBF-45F5-8E36-E49C250D2675}" dt="2026-03-17T14:26:26.208" v="215" actId="1076"/>
          <ac:spMkLst>
            <pc:docMk/>
            <pc:sldMk cId="3571801487" sldId="256"/>
            <ac:spMk id="12" creationId="{02726681-CFCA-4589-9A53-3DFDDF0E7E7A}"/>
          </ac:spMkLst>
        </pc:spChg>
        <pc:spChg chg="add mod">
          <ac:chgData name="Armento Simona" userId="a25811d2-f1fa-4771-828a-91c5b9a0a475" providerId="ADAL" clId="{E906864D-DDBF-45F5-8E36-E49C250D2675}" dt="2026-03-17T14:20:03.838" v="192" actId="1076"/>
          <ac:spMkLst>
            <pc:docMk/>
            <pc:sldMk cId="3571801487" sldId="256"/>
            <ac:spMk id="13" creationId="{1272E0FF-A403-5034-4F42-FA61BAB06941}"/>
          </ac:spMkLst>
        </pc:spChg>
        <pc:spChg chg="add mod">
          <ac:chgData name="Armento Simona" userId="a25811d2-f1fa-4771-828a-91c5b9a0a475" providerId="ADAL" clId="{E906864D-DDBF-45F5-8E36-E49C250D2675}" dt="2026-03-18T08:54:53.904" v="352" actId="1076"/>
          <ac:spMkLst>
            <pc:docMk/>
            <pc:sldMk cId="3571801487" sldId="256"/>
            <ac:spMk id="14" creationId="{43179756-7ABE-5C26-D008-2BB6498734DC}"/>
          </ac:spMkLst>
        </pc:spChg>
        <pc:spChg chg="add mod">
          <ac:chgData name="Armento Simona" userId="a25811d2-f1fa-4771-828a-91c5b9a0a475" providerId="ADAL" clId="{E906864D-DDBF-45F5-8E36-E49C250D2675}" dt="2026-03-17T14:28:45.944" v="262" actId="1076"/>
          <ac:spMkLst>
            <pc:docMk/>
            <pc:sldMk cId="3571801487" sldId="256"/>
            <ac:spMk id="15" creationId="{E22862D6-C70F-C04C-A02C-1AB4FD901C22}"/>
          </ac:spMkLst>
        </pc:spChg>
        <pc:graphicFrameChg chg="add mod modGraphic">
          <ac:chgData name="Armento Simona" userId="a25811d2-f1fa-4771-828a-91c5b9a0a475" providerId="ADAL" clId="{E906864D-DDBF-45F5-8E36-E49C250D2675}" dt="2026-03-30T09:51:22.204" v="413" actId="1076"/>
          <ac:graphicFrameMkLst>
            <pc:docMk/>
            <pc:sldMk cId="3571801487" sldId="256"/>
            <ac:graphicFrameMk id="2" creationId="{B4563040-8E8C-EFBE-EA93-6720827BAD27}"/>
          </ac:graphicFrameMkLst>
        </pc:graphicFrameChg>
        <pc:graphicFrameChg chg="add mod">
          <ac:chgData name="Armento Simona" userId="a25811d2-f1fa-4771-828a-91c5b9a0a475" providerId="ADAL" clId="{E906864D-DDBF-45F5-8E36-E49C250D2675}" dt="2026-03-30T09:51:25.934" v="414" actId="1076"/>
          <ac:graphicFrameMkLst>
            <pc:docMk/>
            <pc:sldMk cId="3571801487" sldId="256"/>
            <ac:graphicFrameMk id="3" creationId="{7FF91FEB-F280-127B-F0F9-AAFE0FF9E1FE}"/>
          </ac:graphicFrameMkLst>
        </pc:graphicFrameChg>
        <pc:graphicFrameChg chg="add mod modGraphic">
          <ac:chgData name="Armento Simona" userId="a25811d2-f1fa-4771-828a-91c5b9a0a475" providerId="ADAL" clId="{E906864D-DDBF-45F5-8E36-E49C250D2675}" dt="2026-03-30T09:51:28.889" v="415" actId="1076"/>
          <ac:graphicFrameMkLst>
            <pc:docMk/>
            <pc:sldMk cId="3571801487" sldId="256"/>
            <ac:graphicFrameMk id="4" creationId="{0FACD36D-0A43-8937-D52E-055C09A72D11}"/>
          </ac:graphicFrameMkLst>
        </pc:graphicFrameChg>
        <pc:graphicFrameChg chg="mod modGraphic">
          <ac:chgData name="Armento Simona" userId="a25811d2-f1fa-4771-828a-91c5b9a0a475" providerId="ADAL" clId="{E906864D-DDBF-45F5-8E36-E49C250D2675}" dt="2026-03-18T08:55:41.155" v="354" actId="122"/>
          <ac:graphicFrameMkLst>
            <pc:docMk/>
            <pc:sldMk cId="3571801487" sldId="256"/>
            <ac:graphicFrameMk id="7" creationId="{A8DE92C8-37DD-9964-4C94-148830304B46}"/>
          </ac:graphicFrameMkLst>
        </pc:graphicFrameChg>
        <pc:graphicFrameChg chg="add mod modGraphic">
          <ac:chgData name="Armento Simona" userId="a25811d2-f1fa-4771-828a-91c5b9a0a475" providerId="ADAL" clId="{E906864D-DDBF-45F5-8E36-E49C250D2675}" dt="2026-03-18T08:53:59.491" v="348" actId="572"/>
          <ac:graphicFrameMkLst>
            <pc:docMk/>
            <pc:sldMk cId="3571801487" sldId="256"/>
            <ac:graphicFrameMk id="17" creationId="{9711F8FE-DE82-7F99-81C7-BF122AEA6621}"/>
          </ac:graphicFrameMkLst>
        </pc:graphicFrameChg>
        <pc:graphicFrameChg chg="add del mod modGraphic">
          <ac:chgData name="Armento Simona" userId="a25811d2-f1fa-4771-828a-91c5b9a0a475" providerId="ADAL" clId="{E906864D-DDBF-45F5-8E36-E49C250D2675}" dt="2026-03-30T09:50:57.837" v="406" actId="478"/>
          <ac:graphicFrameMkLst>
            <pc:docMk/>
            <pc:sldMk cId="3571801487" sldId="256"/>
            <ac:graphicFrameMk id="18" creationId="{24036CB8-7F5D-ADF1-1B2B-757D65D1A049}"/>
          </ac:graphicFrameMkLst>
        </pc:graphicFrameChg>
        <pc:picChg chg="mod">
          <ac:chgData name="Armento Simona" userId="a25811d2-f1fa-4771-828a-91c5b9a0a475" providerId="ADAL" clId="{E906864D-DDBF-45F5-8E36-E49C250D2675}" dt="2026-03-18T08:54:47.314" v="351" actId="1076"/>
          <ac:picMkLst>
            <pc:docMk/>
            <pc:sldMk cId="3571801487" sldId="256"/>
            <ac:picMk id="1025" creationId="{3CECBBC9-4B51-1373-7E21-CA5C618D5D0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671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31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65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457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2017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081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7007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216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3514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0224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1423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81F29A-AFEC-4CC5-ACB3-9CF25C80F2CA}" type="datetimeFigureOut">
              <a:rPr lang="it-IT" smtClean="0"/>
              <a:t>30/03/2026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C78F8D-2D75-4D1B-A2AC-EEDF83C42CD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882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8DE92C8-37DD-9964-4C94-148830304B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221415"/>
              </p:ext>
            </p:extLst>
          </p:nvPr>
        </p:nvGraphicFramePr>
        <p:xfrm>
          <a:off x="2287766" y="1011778"/>
          <a:ext cx="6473134" cy="9990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73134">
                  <a:extLst>
                    <a:ext uri="{9D8B030D-6E8A-4147-A177-3AD203B41FA5}">
                      <a16:colId xmlns:a16="http://schemas.microsoft.com/office/drawing/2014/main" val="303152859"/>
                    </a:ext>
                  </a:extLst>
                </a:gridCol>
              </a:tblGrid>
              <a:tr h="9990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3000" dirty="0">
                          <a:effectLst/>
                        </a:rPr>
                        <a:t>Ministero delle Infrastrutture e </a:t>
                      </a:r>
                    </a:p>
                    <a:p>
                      <a:pPr algn="ctr">
                        <a:buNone/>
                      </a:pPr>
                      <a:r>
                        <a:rPr lang="it-IT" sz="3000" dirty="0">
                          <a:effectLst/>
                        </a:rPr>
                        <a:t>dei Trasporti</a:t>
                      </a:r>
                      <a:endParaRPr lang="it-IT" sz="3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5123438"/>
                  </a:ext>
                </a:extLst>
              </a:tr>
            </a:tbl>
          </a:graphicData>
        </a:graphic>
      </p:graphicFrame>
      <p:pic>
        <p:nvPicPr>
          <p:cNvPr id="1025" name="image1.png">
            <a:extLst>
              <a:ext uri="{FF2B5EF4-FFF2-40B4-BE49-F238E27FC236}">
                <a16:creationId xmlns:a16="http://schemas.microsoft.com/office/drawing/2014/main" id="{3CECBBC9-4B51-1373-7E21-CA5C618D5D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780"/>
          <a:stretch>
            <a:fillRect/>
          </a:stretch>
        </p:blipFill>
        <p:spPr bwMode="auto">
          <a:xfrm>
            <a:off x="737763" y="861460"/>
            <a:ext cx="1538778" cy="1409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FEB81B0B-DFC5-D648-827B-FF99E731B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4695" y="4908595"/>
            <a:ext cx="7071809" cy="947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51300" algn="l"/>
                <a:tab pos="4140200" algn="l"/>
                <a:tab pos="4230688" algn="l"/>
              </a:tabLst>
            </a:pPr>
            <a:r>
              <a:rPr lang="it-IT" altLang="it-IT" sz="2400" b="1" dirty="0">
                <a:solidFill>
                  <a:srgbClr val="365F91"/>
                </a:solidFill>
                <a:ea typeface="Calibri" panose="020F0502020204030204" pitchFamily="34" charset="0"/>
              </a:rPr>
              <a:t>Autobus acquistato</a:t>
            </a:r>
            <a:r>
              <a:rPr kumimoji="0" lang="it-IT" altLang="it-IT" sz="2400" b="1" i="0" u="none" strike="noStrike" cap="none" normalizeH="0" baseline="0" dirty="0">
                <a:ln>
                  <a:noFill/>
                </a:ln>
                <a:solidFill>
                  <a:srgbClr val="365F9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con risorse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51300" algn="l"/>
                <a:tab pos="4140200" algn="l"/>
                <a:tab pos="4230688" algn="l"/>
              </a:tabLst>
            </a:pPr>
            <a:r>
              <a:rPr kumimoji="0" lang="it-IT" altLang="it-IT" sz="2400" b="1" i="0" u="none" strike="noStrike" cap="none" normalizeH="0" baseline="0" dirty="0">
                <a:ln>
                  <a:noFill/>
                </a:ln>
                <a:solidFill>
                  <a:srgbClr val="365F9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Ministero delle Infrastrutture e dei Trasporti</a:t>
            </a:r>
            <a:endParaRPr kumimoji="0" lang="it-IT" altLang="it-IT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55A3F441-0263-E921-716B-8D13E86C7F50}"/>
              </a:ext>
            </a:extLst>
          </p:cNvPr>
          <p:cNvSpPr/>
          <p:nvPr/>
        </p:nvSpPr>
        <p:spPr>
          <a:xfrm>
            <a:off x="294155" y="274320"/>
            <a:ext cx="9012890" cy="12230100"/>
          </a:xfrm>
          <a:prstGeom prst="rect">
            <a:avLst/>
          </a:prstGeom>
          <a:noFill/>
          <a:ln w="38100" cap="rnd" cmpd="sng">
            <a:solidFill>
              <a:srgbClr val="365F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02726681-CFCA-4589-9A53-3DFDDF0E7E7A}"/>
              </a:ext>
            </a:extLst>
          </p:cNvPr>
          <p:cNvSpPr/>
          <p:nvPr/>
        </p:nvSpPr>
        <p:spPr>
          <a:xfrm>
            <a:off x="875538" y="2713534"/>
            <a:ext cx="1263228" cy="1223639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1272E0FF-A403-5034-4F42-FA61BAB06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893" y="5875263"/>
            <a:ext cx="8907682" cy="1998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51300" algn="l"/>
                <a:tab pos="4140200" algn="l"/>
                <a:tab pos="42306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51300" algn="l"/>
                <a:tab pos="4140200" algn="l"/>
                <a:tab pos="4230688" algn="l"/>
              </a:tabLst>
            </a:pPr>
            <a:r>
              <a:rPr kumimoji="0" lang="it-IT" altLang="it-IT" sz="4400" b="1" i="1" u="none" strike="noStrike" cap="none" normalizeH="0" baseline="0" dirty="0">
                <a:ln>
                  <a:noFill/>
                </a:ln>
                <a:solidFill>
                  <a:srgbClr val="365F9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“Piano Strategico Nazionale </a:t>
            </a: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51300" algn="l"/>
                <a:tab pos="4140200" algn="l"/>
                <a:tab pos="4230688" algn="l"/>
              </a:tabLst>
            </a:pPr>
            <a:r>
              <a:rPr kumimoji="0" lang="it-IT" altLang="it-IT" sz="4400" b="1" i="1" u="none" strike="noStrike" cap="none" normalizeH="0" baseline="0" dirty="0">
                <a:ln>
                  <a:noFill/>
                </a:ln>
                <a:solidFill>
                  <a:srgbClr val="365F9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della Mobilità Sostenibile”</a:t>
            </a:r>
            <a:endParaRPr kumimoji="0" lang="it-IT" altLang="it-IT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3179756-7ABE-5C26-D008-2BB6498734DC}"/>
              </a:ext>
            </a:extLst>
          </p:cNvPr>
          <p:cNvSpPr txBox="1"/>
          <p:nvPr/>
        </p:nvSpPr>
        <p:spPr>
          <a:xfrm>
            <a:off x="2414652" y="2998048"/>
            <a:ext cx="5189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FF0000"/>
                </a:solidFill>
              </a:rPr>
              <a:t>Ente Beneficiario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E22862D6-C70F-C04C-A02C-1AB4FD901C22}"/>
              </a:ext>
            </a:extLst>
          </p:cNvPr>
          <p:cNvSpPr txBox="1"/>
          <p:nvPr/>
        </p:nvSpPr>
        <p:spPr>
          <a:xfrm>
            <a:off x="818765" y="3093386"/>
            <a:ext cx="140278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300" b="1" i="1" dirty="0">
                <a:solidFill>
                  <a:srgbClr val="FF0000"/>
                </a:solidFill>
              </a:rPr>
              <a:t>LOGO ENTE BENEFICIARIO</a:t>
            </a:r>
            <a:endParaRPr lang="it-IT" sz="1300" dirty="0">
              <a:solidFill>
                <a:srgbClr val="FF0000"/>
              </a:solidFill>
            </a:endParaRPr>
          </a:p>
        </p:txBody>
      </p:sp>
      <p:graphicFrame>
        <p:nvGraphicFramePr>
          <p:cNvPr id="17" name="Tabella 16">
            <a:extLst>
              <a:ext uri="{FF2B5EF4-FFF2-40B4-BE49-F238E27FC236}">
                <a16:creationId xmlns:a16="http://schemas.microsoft.com/office/drawing/2014/main" id="{9711F8FE-DE82-7F99-81C7-BF122AEA66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435949"/>
              </p:ext>
            </p:extLst>
          </p:nvPr>
        </p:nvGraphicFramePr>
        <p:xfrm>
          <a:off x="875538" y="8859594"/>
          <a:ext cx="7885362" cy="426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42681">
                  <a:extLst>
                    <a:ext uri="{9D8B030D-6E8A-4147-A177-3AD203B41FA5}">
                      <a16:colId xmlns:a16="http://schemas.microsoft.com/office/drawing/2014/main" val="4243031623"/>
                    </a:ext>
                  </a:extLst>
                </a:gridCol>
                <a:gridCol w="3942681">
                  <a:extLst>
                    <a:ext uri="{9D8B030D-6E8A-4147-A177-3AD203B41FA5}">
                      <a16:colId xmlns:a16="http://schemas.microsoft.com/office/drawing/2014/main" val="2016418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2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D.M. di riferimento: </a:t>
                      </a:r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200" b="1" i="1" dirty="0"/>
                        <a:t>  ___________________</a:t>
                      </a:r>
                      <a:endParaRPr lang="it-IT" sz="2200" dirty="0"/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284610"/>
                  </a:ext>
                </a:extLst>
              </a:tr>
            </a:tbl>
          </a:graphicData>
        </a:graphic>
      </p:graphicFrame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B4563040-8E8C-EFBE-EA93-6720827BAD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928753"/>
              </p:ext>
            </p:extLst>
          </p:nvPr>
        </p:nvGraphicFramePr>
        <p:xfrm>
          <a:off x="875538" y="9735199"/>
          <a:ext cx="7885362" cy="426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42681">
                  <a:extLst>
                    <a:ext uri="{9D8B030D-6E8A-4147-A177-3AD203B41FA5}">
                      <a16:colId xmlns:a16="http://schemas.microsoft.com/office/drawing/2014/main" val="4243031623"/>
                    </a:ext>
                  </a:extLst>
                </a:gridCol>
                <a:gridCol w="3942681">
                  <a:extLst>
                    <a:ext uri="{9D8B030D-6E8A-4147-A177-3AD203B41FA5}">
                      <a16:colId xmlns:a16="http://schemas.microsoft.com/office/drawing/2014/main" val="2016418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2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Importo Finanziamento: </a:t>
                      </a:r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200" b="1" i="1" dirty="0"/>
                        <a:t>  €______________,00</a:t>
                      </a:r>
                      <a:endParaRPr lang="it-IT" sz="2200" dirty="0"/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284610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7FF91FEB-F280-127B-F0F9-AAFE0FF9E1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303567"/>
              </p:ext>
            </p:extLst>
          </p:nvPr>
        </p:nvGraphicFramePr>
        <p:xfrm>
          <a:off x="875538" y="10622380"/>
          <a:ext cx="7885362" cy="426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42681">
                  <a:extLst>
                    <a:ext uri="{9D8B030D-6E8A-4147-A177-3AD203B41FA5}">
                      <a16:colId xmlns:a16="http://schemas.microsoft.com/office/drawing/2014/main" val="4243031623"/>
                    </a:ext>
                  </a:extLst>
                </a:gridCol>
                <a:gridCol w="3942681">
                  <a:extLst>
                    <a:ext uri="{9D8B030D-6E8A-4147-A177-3AD203B41FA5}">
                      <a16:colId xmlns:a16="http://schemas.microsoft.com/office/drawing/2014/main" val="2016418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200" b="1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CUP: </a:t>
                      </a:r>
                      <a:endParaRPr lang="it-IT" sz="22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200" b="1" i="1" dirty="0"/>
                        <a:t>  ___________________</a:t>
                      </a:r>
                      <a:endParaRPr lang="it-IT" sz="2200" dirty="0"/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284610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0FACD36D-0A43-8937-D52E-055C09A72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56018"/>
              </p:ext>
            </p:extLst>
          </p:nvPr>
        </p:nvGraphicFramePr>
        <p:xfrm>
          <a:off x="875538" y="11456720"/>
          <a:ext cx="7885362" cy="426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42681">
                  <a:extLst>
                    <a:ext uri="{9D8B030D-6E8A-4147-A177-3AD203B41FA5}">
                      <a16:colId xmlns:a16="http://schemas.microsoft.com/office/drawing/2014/main" val="4243031623"/>
                    </a:ext>
                  </a:extLst>
                </a:gridCol>
                <a:gridCol w="3942681">
                  <a:extLst>
                    <a:ext uri="{9D8B030D-6E8A-4147-A177-3AD203B41FA5}">
                      <a16:colId xmlns:a16="http://schemas.microsoft.com/office/drawing/2014/main" val="20164183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22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CIG: </a:t>
                      </a:r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200" b="1" i="1" dirty="0"/>
                        <a:t>  ___________________</a:t>
                      </a:r>
                      <a:endParaRPr lang="it-IT" sz="2200" dirty="0"/>
                    </a:p>
                  </a:txBody>
                  <a:tcPr>
                    <a:solidFill>
                      <a:srgbClr val="365F91">
                        <a:alpha val="22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284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801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54</Words>
  <Application>Microsoft Office PowerPoint</Application>
  <PresentationFormat>Formato A3 (297x420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di Office</vt:lpstr>
      <vt:lpstr>Presentazione standard di PowerPoint</vt:lpstr>
    </vt:vector>
  </TitlesOfParts>
  <Company>MIT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Armento Simona</dc:creator>
  <cp:lastModifiedBy>Armento Simona</cp:lastModifiedBy>
  <cp:revision>1</cp:revision>
  <cp:lastPrinted>2026-03-17T14:22:16Z</cp:lastPrinted>
  <dcterms:created xsi:type="dcterms:W3CDTF">2026-03-17T13:41:34Z</dcterms:created>
  <dcterms:modified xsi:type="dcterms:W3CDTF">2026-03-30T09:51:29Z</dcterms:modified>
</cp:coreProperties>
</file>